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0688638" cy="7562850"/>
  <p:notesSz cx="6888163" cy="10018713"/>
  <p:embeddedFontLst>
    <p:embeddedFont>
      <p:font typeface="Cairo" charset="-78"/>
      <p:regular r:id="rId8"/>
      <p:bold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14" y="-84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9998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750888"/>
            <a:ext cx="531018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36080" y="1237717"/>
            <a:ext cx="8016479" cy="263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36080" y="3972247"/>
            <a:ext cx="8016479" cy="182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596842" y="2454866"/>
            <a:ext cx="6409166" cy="230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920563" y="216932"/>
            <a:ext cx="6409166" cy="67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9277" y="1885462"/>
            <a:ext cx="9218950" cy="314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9277" y="5061158"/>
            <a:ext cx="9218950" cy="165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34844" y="2013259"/>
            <a:ext cx="4542671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5411123" y="2013259"/>
            <a:ext cx="4542671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36236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36237" y="1853949"/>
            <a:ext cx="4521794" cy="90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736237" y="2762541"/>
            <a:ext cx="4521794" cy="406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5411123" y="1853949"/>
            <a:ext cx="4544063" cy="90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5411123" y="2762541"/>
            <a:ext cx="4544063" cy="406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544063" y="1088911"/>
            <a:ext cx="5411123" cy="537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736236" y="2268855"/>
            <a:ext cx="3447364" cy="420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4544063" y="1088911"/>
            <a:ext cx="5411123" cy="537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736236" y="2268855"/>
            <a:ext cx="3447364" cy="420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5040" y="-196937"/>
            <a:ext cx="4798559" cy="921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4844" y="402652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34844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540612" y="7009642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548850" y="700964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2677319" y="3130680"/>
            <a:ext cx="5410200" cy="71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ar-IQ" sz="4400" kern="1200" dirty="0">
                <a:solidFill>
                  <a:prstClr val="black"/>
                </a:solidFill>
                <a:latin typeface="Calibri"/>
                <a:ea typeface="+mj-ea"/>
                <a:cs typeface="Times New Roman"/>
              </a:rPr>
              <a:t>الارشاد والتوجيـه النفسي </a:t>
            </a:r>
            <a:endParaRPr sz="3000" b="1" dirty="0">
              <a:solidFill>
                <a:schemeClr val="accen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5801519" y="5824442"/>
            <a:ext cx="3996930" cy="64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ar-IQ" sz="3200" dirty="0"/>
              <a:t>إعداد الدكتورة سميرة البدري 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919" y="581025"/>
            <a:ext cx="9448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4800" b="1" dirty="0"/>
              <a:t>. تعريف التوجيه وخصائصة ، تعريف الارشاد وخصائصه</a:t>
            </a:r>
            <a:br>
              <a:rPr lang="ar-IQ" sz="4800" b="1" dirty="0"/>
            </a:br>
            <a:r>
              <a:rPr lang="ar-IQ" sz="4800" b="1" dirty="0"/>
              <a:t> </a:t>
            </a:r>
            <a:br>
              <a:rPr lang="ar-IQ" sz="4800" b="1" dirty="0"/>
            </a:br>
            <a:r>
              <a:rPr lang="ar-IQ" sz="4800" b="1" dirty="0"/>
              <a:t> . العراقة بين التويجـه والارشاد النفسي .</a:t>
            </a:r>
            <a:br>
              <a:rPr lang="ar-IQ" sz="4800" b="1" dirty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ar-IQ" sz="4800" b="1" dirty="0"/>
              <a:t>. الحاجـة إلى التوجيـه والارشاد </a:t>
            </a:r>
            <a:r>
              <a:rPr lang="ar-IQ" sz="4000" b="1" dirty="0"/>
              <a:t>.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ar-IQ" sz="4000" dirty="0"/>
              <a:t> 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919" y="581025"/>
            <a:ext cx="9448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4800" b="1" dirty="0" smtClean="0"/>
              <a:t> </a:t>
            </a:r>
            <a:r>
              <a:rPr lang="ar-IQ" sz="4000" dirty="0"/>
              <a:t> 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67519" y="1038226"/>
            <a:ext cx="8991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6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/>
              </a:rPr>
              <a:t>اسس التوجيـه والارشاد .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ar-IQ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/>
              </a:rPr>
              <a:t>. الاسس الدينيـة  </a:t>
            </a:r>
            <a:br>
              <a:rPr kumimoji="0" lang="ar-IQ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ar-IQ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/>
              </a:rPr>
              <a:t>. الاسس النفسيـة </a:t>
            </a:r>
            <a:br>
              <a:rPr kumimoji="0" lang="ar-IQ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/>
              </a:rPr>
            </a:b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ar-IQ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/>
              </a:rPr>
              <a:t>.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ar-IQ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/>
              </a:rPr>
              <a:t>الاسس الإجتماعيـة 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681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919" y="603337"/>
            <a:ext cx="9448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4800" b="1" dirty="0" smtClean="0"/>
              <a:t> </a:t>
            </a:r>
            <a:r>
              <a:rPr lang="ar-IQ" sz="4000" dirty="0"/>
              <a:t> 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38919" y="352425"/>
            <a:ext cx="98298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/>
              </a:rPr>
              <a:t>أهداف التوجيـه والارشاد :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ar-IQ" sz="4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/>
              </a:rPr>
              <a:t>تحقيق الصحـة النفسـية 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ar-IQ" sz="4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/>
              </a:rPr>
              <a:t>تحقيق التوافق 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ar-IQ" sz="4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/>
              </a:rPr>
              <a:t>تحسين العجلـة التقليديـة </a:t>
            </a:r>
            <a:r>
              <a:rPr kumimoji="0" lang="ar-IQ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/>
              </a:rPr>
              <a:t>.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19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919" y="581025"/>
            <a:ext cx="9448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4800" b="1" dirty="0" smtClean="0"/>
              <a:t> </a:t>
            </a:r>
            <a:r>
              <a:rPr lang="ar-IQ" sz="4000" dirty="0"/>
              <a:t> 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15120" y="1038225"/>
            <a:ext cx="9906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4000" b="1" dirty="0">
                <a:ea typeface="Calibri"/>
              </a:rPr>
              <a:t>. مناهج الارشاد والتوجيـه </a:t>
            </a:r>
            <a:r>
              <a:rPr lang="ar-IQ" sz="4000" b="1" dirty="0" smtClean="0">
                <a:ea typeface="Calibri"/>
              </a:rPr>
              <a:t>.</a:t>
            </a:r>
          </a:p>
          <a:p>
            <a:pPr algn="r"/>
            <a:endParaRPr lang="ar-IQ" sz="4000" b="1" dirty="0" smtClean="0">
              <a:ea typeface="Calibri"/>
            </a:endParaRPr>
          </a:p>
          <a:p>
            <a:pPr algn="r"/>
            <a:r>
              <a:rPr lang="ar-IQ" sz="4000" b="1" dirty="0" smtClean="0">
                <a:ea typeface="Calibri"/>
              </a:rPr>
              <a:t>. </a:t>
            </a:r>
            <a:r>
              <a:rPr lang="ar-IQ" sz="4000" b="1" dirty="0">
                <a:ea typeface="Calibri"/>
              </a:rPr>
              <a:t>المنهج النمائي .</a:t>
            </a:r>
            <a:r>
              <a:rPr lang="en-US" sz="4000" b="1" dirty="0">
                <a:ea typeface="Calibri"/>
              </a:rPr>
              <a:t/>
            </a:r>
            <a:br>
              <a:rPr lang="en-US" sz="4000" b="1" dirty="0">
                <a:ea typeface="Calibri"/>
              </a:rPr>
            </a:br>
            <a:endParaRPr lang="ar-IQ" sz="4000" b="1" dirty="0" smtClean="0">
              <a:ea typeface="Calibri"/>
            </a:endParaRPr>
          </a:p>
          <a:p>
            <a:pPr algn="r"/>
            <a:r>
              <a:rPr lang="ar-IQ" sz="4000" b="1" dirty="0" smtClean="0">
                <a:ea typeface="Calibri"/>
              </a:rPr>
              <a:t>. </a:t>
            </a:r>
            <a:r>
              <a:rPr lang="ar-IQ" sz="4000" b="1" dirty="0">
                <a:ea typeface="Calibri"/>
              </a:rPr>
              <a:t>المنهج الوقائي .</a:t>
            </a:r>
            <a:r>
              <a:rPr lang="en-US" sz="4000" b="1" dirty="0">
                <a:ea typeface="Calibri"/>
              </a:rPr>
              <a:t/>
            </a:r>
            <a:br>
              <a:rPr lang="en-US" sz="4000" b="1" dirty="0">
                <a:ea typeface="Calibri"/>
              </a:rPr>
            </a:br>
            <a:endParaRPr lang="ar-IQ" sz="4000" b="1" dirty="0" smtClean="0">
              <a:ea typeface="Calibri"/>
            </a:endParaRPr>
          </a:p>
          <a:p>
            <a:pPr algn="r"/>
            <a:r>
              <a:rPr lang="ar-IQ" sz="4000" b="1" dirty="0" smtClean="0">
                <a:ea typeface="Calibri"/>
              </a:rPr>
              <a:t>. </a:t>
            </a:r>
            <a:r>
              <a:rPr lang="ar-IQ" sz="4000" b="1" dirty="0">
                <a:ea typeface="Calibri"/>
              </a:rPr>
              <a:t>المنهج العلاجي .</a:t>
            </a:r>
            <a:r>
              <a:rPr lang="en-US" sz="4000" b="1" dirty="0">
                <a:ea typeface="Calibri"/>
              </a:rPr>
              <a:t/>
            </a:r>
            <a:br>
              <a:rPr lang="en-US" sz="4000" b="1" dirty="0">
                <a:ea typeface="Calibri"/>
              </a:rPr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3349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35</Words>
  <Application>Microsoft Office PowerPoint</Application>
  <PresentationFormat>Custom</PresentationFormat>
  <Paragraphs>16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Cairo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safaa</dc:creator>
  <cp:lastModifiedBy>safa</cp:lastModifiedBy>
  <cp:revision>9</cp:revision>
  <cp:lastPrinted>2019-03-28T06:26:12Z</cp:lastPrinted>
  <dcterms:modified xsi:type="dcterms:W3CDTF">2019-06-26T10:04:05Z</dcterms:modified>
</cp:coreProperties>
</file>