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5904A-FB3C-4ECF-873C-9047C9E8C37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FBC2E1-D42B-4B0C-BE73-A06DFF6FDF81}">
      <dgm:prSet phldrT="[Text]"/>
      <dgm:spPr/>
      <dgm:t>
        <a:bodyPr/>
        <a:lstStyle/>
        <a:p>
          <a:r>
            <a:rPr lang="en-US" dirty="0" smtClean="0"/>
            <a:t>Test</a:t>
          </a:r>
          <a:endParaRPr lang="en-US" dirty="0"/>
        </a:p>
      </dgm:t>
    </dgm:pt>
    <dgm:pt modelId="{863DECD5-B70A-4819-8ED6-A1FEC5739C16}" type="parTrans" cxnId="{B7C35291-F1DF-491D-9166-FC0CB48CEA8D}">
      <dgm:prSet/>
      <dgm:spPr/>
      <dgm:t>
        <a:bodyPr/>
        <a:lstStyle/>
        <a:p>
          <a:endParaRPr lang="en-US"/>
        </a:p>
      </dgm:t>
    </dgm:pt>
    <dgm:pt modelId="{DBE56B72-B96F-4E2F-891A-49780B98A831}" type="sibTrans" cxnId="{B7C35291-F1DF-491D-9166-FC0CB48CEA8D}">
      <dgm:prSet/>
      <dgm:spPr/>
      <dgm:t>
        <a:bodyPr/>
        <a:lstStyle/>
        <a:p>
          <a:endParaRPr lang="en-US"/>
        </a:p>
      </dgm:t>
    </dgm:pt>
    <dgm:pt modelId="{83871AE0-EC38-44F2-B186-D0BD5EA4B567}">
      <dgm:prSet phldrT="[Text]"/>
      <dgm:spPr/>
      <dgm:t>
        <a:bodyPr/>
        <a:lstStyle/>
        <a:p>
          <a:r>
            <a:rPr lang="en-US" dirty="0" smtClean="0"/>
            <a:t>Writing </a:t>
          </a:r>
          <a:endParaRPr lang="en-US" dirty="0"/>
        </a:p>
      </dgm:t>
    </dgm:pt>
    <dgm:pt modelId="{D900B48C-ACB9-4247-838A-8A4AA2E62444}" type="parTrans" cxnId="{79D8DEF5-400F-41FA-91CB-CA99B4CA487A}">
      <dgm:prSet/>
      <dgm:spPr/>
      <dgm:t>
        <a:bodyPr/>
        <a:lstStyle/>
        <a:p>
          <a:endParaRPr lang="en-US"/>
        </a:p>
      </dgm:t>
    </dgm:pt>
    <dgm:pt modelId="{F5CD9C42-3984-452B-92C9-B8D4011DED19}" type="sibTrans" cxnId="{79D8DEF5-400F-41FA-91CB-CA99B4CA487A}">
      <dgm:prSet/>
      <dgm:spPr/>
      <dgm:t>
        <a:bodyPr/>
        <a:lstStyle/>
        <a:p>
          <a:endParaRPr lang="en-US"/>
        </a:p>
      </dgm:t>
    </dgm:pt>
    <dgm:pt modelId="{B9A7FF75-1BFC-4B0F-9DF6-09D871029554}">
      <dgm:prSet phldrT="[Text]"/>
      <dgm:spPr/>
      <dgm:t>
        <a:bodyPr/>
        <a:lstStyle/>
        <a:p>
          <a:r>
            <a:rPr lang="en-US" dirty="0" smtClean="0"/>
            <a:t>Reading</a:t>
          </a:r>
          <a:endParaRPr lang="en-US" dirty="0"/>
        </a:p>
      </dgm:t>
    </dgm:pt>
    <dgm:pt modelId="{1018DCA1-2C5D-4083-97A2-EADEFA961CFE}" type="parTrans" cxnId="{85C81264-79B7-42B0-9FC3-428736BF765A}">
      <dgm:prSet/>
      <dgm:spPr/>
      <dgm:t>
        <a:bodyPr/>
        <a:lstStyle/>
        <a:p>
          <a:endParaRPr lang="en-US"/>
        </a:p>
      </dgm:t>
    </dgm:pt>
    <dgm:pt modelId="{82280263-526B-40E2-B9A1-B53F4EF76068}" type="sibTrans" cxnId="{85C81264-79B7-42B0-9FC3-428736BF765A}">
      <dgm:prSet/>
      <dgm:spPr/>
      <dgm:t>
        <a:bodyPr/>
        <a:lstStyle/>
        <a:p>
          <a:endParaRPr lang="en-US"/>
        </a:p>
      </dgm:t>
    </dgm:pt>
    <dgm:pt modelId="{C5A20453-9DC3-4D5D-A5C6-859B79A9A3F8}">
      <dgm:prSet phldrT="[Text]"/>
      <dgm:spPr/>
      <dgm:t>
        <a:bodyPr/>
        <a:lstStyle/>
        <a:p>
          <a:r>
            <a:rPr lang="en-US" dirty="0" smtClean="0"/>
            <a:t>Language Function</a:t>
          </a:r>
          <a:endParaRPr lang="en-US" dirty="0"/>
        </a:p>
      </dgm:t>
    </dgm:pt>
    <dgm:pt modelId="{FB0DBB34-BF4E-419E-AD8C-E447A45113F2}" type="parTrans" cxnId="{37857CAE-8CF9-41A6-A838-F065B58387EB}">
      <dgm:prSet/>
      <dgm:spPr/>
      <dgm:t>
        <a:bodyPr/>
        <a:lstStyle/>
        <a:p>
          <a:endParaRPr lang="en-US"/>
        </a:p>
      </dgm:t>
    </dgm:pt>
    <dgm:pt modelId="{FBA16D95-36E1-401F-8CA7-2C01BFB489F5}" type="sibTrans" cxnId="{37857CAE-8CF9-41A6-A838-F065B58387EB}">
      <dgm:prSet/>
      <dgm:spPr/>
      <dgm:t>
        <a:bodyPr/>
        <a:lstStyle/>
        <a:p>
          <a:endParaRPr lang="en-US"/>
        </a:p>
      </dgm:t>
    </dgm:pt>
    <dgm:pt modelId="{4A7C6912-43AB-4704-B303-F977B52D090B}">
      <dgm:prSet phldrT="[Text]"/>
      <dgm:spPr/>
      <dgm:t>
        <a:bodyPr/>
        <a:lstStyle/>
        <a:p>
          <a:r>
            <a:rPr lang="en-US" dirty="0" smtClean="0"/>
            <a:t>Grammar</a:t>
          </a:r>
          <a:endParaRPr lang="en-US" dirty="0"/>
        </a:p>
      </dgm:t>
    </dgm:pt>
    <dgm:pt modelId="{CF7F5032-7EC4-42CB-B5E9-95454AF9149D}" type="parTrans" cxnId="{5FA1F1EF-DEFE-4F0F-9AE7-A9B5CC52BD40}">
      <dgm:prSet/>
      <dgm:spPr/>
      <dgm:t>
        <a:bodyPr/>
        <a:lstStyle/>
        <a:p>
          <a:endParaRPr lang="en-US"/>
        </a:p>
      </dgm:t>
    </dgm:pt>
    <dgm:pt modelId="{533E4BEB-90CB-4F58-8522-221268A2F021}" type="sibTrans" cxnId="{5FA1F1EF-DEFE-4F0F-9AE7-A9B5CC52BD40}">
      <dgm:prSet/>
      <dgm:spPr/>
      <dgm:t>
        <a:bodyPr/>
        <a:lstStyle/>
        <a:p>
          <a:endParaRPr lang="en-US"/>
        </a:p>
      </dgm:t>
    </dgm:pt>
    <dgm:pt modelId="{24114E52-9754-43F3-B9F9-910CB89CF2CC}">
      <dgm:prSet/>
      <dgm:spPr/>
      <dgm:t>
        <a:bodyPr/>
        <a:lstStyle/>
        <a:p>
          <a:r>
            <a:rPr lang="en-US" dirty="0" smtClean="0"/>
            <a:t>Conversation </a:t>
          </a:r>
          <a:endParaRPr lang="en-US" dirty="0"/>
        </a:p>
      </dgm:t>
    </dgm:pt>
    <dgm:pt modelId="{4B0A28B5-C670-4874-BE26-7D33A44FE15F}" type="parTrans" cxnId="{65938D62-831A-49A5-85C1-B4ABF31D8E00}">
      <dgm:prSet/>
      <dgm:spPr/>
      <dgm:t>
        <a:bodyPr/>
        <a:lstStyle/>
        <a:p>
          <a:endParaRPr lang="en-US"/>
        </a:p>
      </dgm:t>
    </dgm:pt>
    <dgm:pt modelId="{2717C6A5-D02A-4E45-8DDA-7A474CEA650F}" type="sibTrans" cxnId="{65938D62-831A-49A5-85C1-B4ABF31D8E00}">
      <dgm:prSet/>
      <dgm:spPr/>
      <dgm:t>
        <a:bodyPr/>
        <a:lstStyle/>
        <a:p>
          <a:endParaRPr lang="en-US"/>
        </a:p>
      </dgm:t>
    </dgm:pt>
    <dgm:pt modelId="{93E685E8-3423-43FE-96D3-16221A37E141}" type="pres">
      <dgm:prSet presAssocID="{E445904A-FB3C-4ECF-873C-9047C9E8C3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3B407A-388D-436B-B33C-C51ADFA8B3E3}" type="pres">
      <dgm:prSet presAssocID="{6DFBC2E1-D42B-4B0C-BE73-A06DFF6FDF81}" presName="centerShape" presStyleLbl="node0" presStyleIdx="0" presStyleCnt="1" custScaleX="214968"/>
      <dgm:spPr/>
      <dgm:t>
        <a:bodyPr/>
        <a:lstStyle/>
        <a:p>
          <a:endParaRPr lang="en-US"/>
        </a:p>
      </dgm:t>
    </dgm:pt>
    <dgm:pt modelId="{2713ACEB-2DCF-4ADF-BFBC-FCC46C7CF3EA}" type="pres">
      <dgm:prSet presAssocID="{D900B48C-ACB9-4247-838A-8A4AA2E62444}" presName="parTrans" presStyleLbl="sibTrans2D1" presStyleIdx="0" presStyleCnt="5"/>
      <dgm:spPr/>
      <dgm:t>
        <a:bodyPr/>
        <a:lstStyle/>
        <a:p>
          <a:endParaRPr lang="en-US"/>
        </a:p>
      </dgm:t>
    </dgm:pt>
    <dgm:pt modelId="{DEF56E78-0ECE-44F9-A0D7-1AFC31B3F7B7}" type="pres">
      <dgm:prSet presAssocID="{D900B48C-ACB9-4247-838A-8A4AA2E6244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CCDA24F-0132-49EA-9D1A-3B35FA8ACB4B}" type="pres">
      <dgm:prSet presAssocID="{83871AE0-EC38-44F2-B186-D0BD5EA4B567}" presName="node" presStyleLbl="node1" presStyleIdx="0" presStyleCnt="5" custScaleX="204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FC3AE-3583-437B-980C-BCB16CE0769C}" type="pres">
      <dgm:prSet presAssocID="{1018DCA1-2C5D-4083-97A2-EADEFA961CFE}" presName="parTrans" presStyleLbl="sibTrans2D1" presStyleIdx="1" presStyleCnt="5"/>
      <dgm:spPr/>
      <dgm:t>
        <a:bodyPr/>
        <a:lstStyle/>
        <a:p>
          <a:endParaRPr lang="en-US"/>
        </a:p>
      </dgm:t>
    </dgm:pt>
    <dgm:pt modelId="{C91237DF-8EAE-4F7E-B249-E208E3BD452B}" type="pres">
      <dgm:prSet presAssocID="{1018DCA1-2C5D-4083-97A2-EADEFA961CF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34C65B0-5FC9-41C6-B721-F1CB8F3ED984}" type="pres">
      <dgm:prSet presAssocID="{B9A7FF75-1BFC-4B0F-9DF6-09D871029554}" presName="node" presStyleLbl="node1" presStyleIdx="1" presStyleCnt="5" custScaleX="180409" custRadScaleRad="169845" custRadScaleInc="7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8767B-5CFD-4FDF-88DC-12E0F57CB1E2}" type="pres">
      <dgm:prSet presAssocID="{FB0DBB34-BF4E-419E-AD8C-E447A45113F2}" presName="parTrans" presStyleLbl="sibTrans2D1" presStyleIdx="2" presStyleCnt="5"/>
      <dgm:spPr/>
      <dgm:t>
        <a:bodyPr/>
        <a:lstStyle/>
        <a:p>
          <a:endParaRPr lang="en-US"/>
        </a:p>
      </dgm:t>
    </dgm:pt>
    <dgm:pt modelId="{04FA8EB5-5B75-44F0-9BD9-6F6470965239}" type="pres">
      <dgm:prSet presAssocID="{FB0DBB34-BF4E-419E-AD8C-E447A45113F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F2CC340-5127-4248-ADA9-2BC3403B94F2}" type="pres">
      <dgm:prSet presAssocID="{C5A20453-9DC3-4D5D-A5C6-859B79A9A3F8}" presName="node" presStyleLbl="node1" presStyleIdx="2" presStyleCnt="5" custScaleX="168636" custScaleY="92555" custRadScaleRad="157666" custRadScaleInc="-64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0B660-A588-416B-A6DC-326ED3021217}" type="pres">
      <dgm:prSet presAssocID="{CF7F5032-7EC4-42CB-B5E9-95454AF9149D}" presName="parTrans" presStyleLbl="sibTrans2D1" presStyleIdx="3" presStyleCnt="5"/>
      <dgm:spPr/>
      <dgm:t>
        <a:bodyPr/>
        <a:lstStyle/>
        <a:p>
          <a:endParaRPr lang="en-US"/>
        </a:p>
      </dgm:t>
    </dgm:pt>
    <dgm:pt modelId="{78448956-DF42-4362-A61D-20602FEFBF7C}" type="pres">
      <dgm:prSet presAssocID="{CF7F5032-7EC4-42CB-B5E9-95454AF9149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46BD658-40EF-40AE-8DA4-96C8FEF16825}" type="pres">
      <dgm:prSet presAssocID="{4A7C6912-43AB-4704-B303-F977B52D090B}" presName="node" presStyleLbl="node1" presStyleIdx="3" presStyleCnt="5" custScaleX="164421" custScaleY="99738" custRadScaleRad="178793" custRadScaleInc="888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4BD74-4EB5-4FA8-820F-D1E88648F9D3}" type="pres">
      <dgm:prSet presAssocID="{4B0A28B5-C670-4874-BE26-7D33A44FE15F}" presName="parTrans" presStyleLbl="sibTrans2D1" presStyleIdx="4" presStyleCnt="5"/>
      <dgm:spPr/>
      <dgm:t>
        <a:bodyPr/>
        <a:lstStyle/>
        <a:p>
          <a:endParaRPr lang="en-US"/>
        </a:p>
      </dgm:t>
    </dgm:pt>
    <dgm:pt modelId="{CCE079B5-B950-423C-A2D0-E7E41C07CBE2}" type="pres">
      <dgm:prSet presAssocID="{4B0A28B5-C670-4874-BE26-7D33A44FE15F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B39E44E7-85AC-47BD-9685-517866C86BD7}" type="pres">
      <dgm:prSet presAssocID="{24114E52-9754-43F3-B9F9-910CB89CF2CC}" presName="node" presStyleLbl="node1" presStyleIdx="4" presStyleCnt="5" custScaleX="180494" custScaleY="76954" custRadScaleRad="176646" custRadScaleInc="-5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6F865C-995E-4CFF-8F85-8433D4CFAAED}" type="presOf" srcId="{4A7C6912-43AB-4704-B303-F977B52D090B}" destId="{D46BD658-40EF-40AE-8DA4-96C8FEF16825}" srcOrd="0" destOrd="0" presId="urn:microsoft.com/office/officeart/2005/8/layout/radial5"/>
    <dgm:cxn modelId="{A4110FA6-6C50-43E6-AAFF-B6431140AE42}" type="presOf" srcId="{D900B48C-ACB9-4247-838A-8A4AA2E62444}" destId="{DEF56E78-0ECE-44F9-A0D7-1AFC31B3F7B7}" srcOrd="1" destOrd="0" presId="urn:microsoft.com/office/officeart/2005/8/layout/radial5"/>
    <dgm:cxn modelId="{42FFA0B7-7AD0-429E-BB5B-C7E2CCFFFB93}" type="presOf" srcId="{C5A20453-9DC3-4D5D-A5C6-859B79A9A3F8}" destId="{5F2CC340-5127-4248-ADA9-2BC3403B94F2}" srcOrd="0" destOrd="0" presId="urn:microsoft.com/office/officeart/2005/8/layout/radial5"/>
    <dgm:cxn modelId="{401D95BF-242E-493D-85C8-8DE1A19B9F53}" type="presOf" srcId="{CF7F5032-7EC4-42CB-B5E9-95454AF9149D}" destId="{1080B660-A588-416B-A6DC-326ED3021217}" srcOrd="0" destOrd="0" presId="urn:microsoft.com/office/officeart/2005/8/layout/radial5"/>
    <dgm:cxn modelId="{F50A738E-A260-4573-9593-F58E57EA4539}" type="presOf" srcId="{24114E52-9754-43F3-B9F9-910CB89CF2CC}" destId="{B39E44E7-85AC-47BD-9685-517866C86BD7}" srcOrd="0" destOrd="0" presId="urn:microsoft.com/office/officeart/2005/8/layout/radial5"/>
    <dgm:cxn modelId="{BCA3EB83-82B3-4605-888D-18B63AAD58DF}" type="presOf" srcId="{4B0A28B5-C670-4874-BE26-7D33A44FE15F}" destId="{FBC4BD74-4EB5-4FA8-820F-D1E88648F9D3}" srcOrd="0" destOrd="0" presId="urn:microsoft.com/office/officeart/2005/8/layout/radial5"/>
    <dgm:cxn modelId="{85C81264-79B7-42B0-9FC3-428736BF765A}" srcId="{6DFBC2E1-D42B-4B0C-BE73-A06DFF6FDF81}" destId="{B9A7FF75-1BFC-4B0F-9DF6-09D871029554}" srcOrd="1" destOrd="0" parTransId="{1018DCA1-2C5D-4083-97A2-EADEFA961CFE}" sibTransId="{82280263-526B-40E2-B9A1-B53F4EF76068}"/>
    <dgm:cxn modelId="{3F98DBDE-DDAD-4900-A35C-1B495DCDFB9E}" type="presOf" srcId="{FB0DBB34-BF4E-419E-AD8C-E447A45113F2}" destId="{7298767B-5CFD-4FDF-88DC-12E0F57CB1E2}" srcOrd="0" destOrd="0" presId="urn:microsoft.com/office/officeart/2005/8/layout/radial5"/>
    <dgm:cxn modelId="{9799741D-7937-43AE-8100-AB4FEACC6D0D}" type="presOf" srcId="{4B0A28B5-C670-4874-BE26-7D33A44FE15F}" destId="{CCE079B5-B950-423C-A2D0-E7E41C07CBE2}" srcOrd="1" destOrd="0" presId="urn:microsoft.com/office/officeart/2005/8/layout/radial5"/>
    <dgm:cxn modelId="{37857CAE-8CF9-41A6-A838-F065B58387EB}" srcId="{6DFBC2E1-D42B-4B0C-BE73-A06DFF6FDF81}" destId="{C5A20453-9DC3-4D5D-A5C6-859B79A9A3F8}" srcOrd="2" destOrd="0" parTransId="{FB0DBB34-BF4E-419E-AD8C-E447A45113F2}" sibTransId="{FBA16D95-36E1-401F-8CA7-2C01BFB489F5}"/>
    <dgm:cxn modelId="{4EB4EDB7-82E6-48F4-B9A3-6F3908BDC0F2}" type="presOf" srcId="{1018DCA1-2C5D-4083-97A2-EADEFA961CFE}" destId="{05EFC3AE-3583-437B-980C-BCB16CE0769C}" srcOrd="0" destOrd="0" presId="urn:microsoft.com/office/officeart/2005/8/layout/radial5"/>
    <dgm:cxn modelId="{A89F0E1A-8F4C-4927-B596-3519C85C3C65}" type="presOf" srcId="{6DFBC2E1-D42B-4B0C-BE73-A06DFF6FDF81}" destId="{AF3B407A-388D-436B-B33C-C51ADFA8B3E3}" srcOrd="0" destOrd="0" presId="urn:microsoft.com/office/officeart/2005/8/layout/radial5"/>
    <dgm:cxn modelId="{1E86FCBF-40BB-461B-8ECB-B441220531C3}" type="presOf" srcId="{B9A7FF75-1BFC-4B0F-9DF6-09D871029554}" destId="{E34C65B0-5FC9-41C6-B721-F1CB8F3ED984}" srcOrd="0" destOrd="0" presId="urn:microsoft.com/office/officeart/2005/8/layout/radial5"/>
    <dgm:cxn modelId="{65938D62-831A-49A5-85C1-B4ABF31D8E00}" srcId="{6DFBC2E1-D42B-4B0C-BE73-A06DFF6FDF81}" destId="{24114E52-9754-43F3-B9F9-910CB89CF2CC}" srcOrd="4" destOrd="0" parTransId="{4B0A28B5-C670-4874-BE26-7D33A44FE15F}" sibTransId="{2717C6A5-D02A-4E45-8DDA-7A474CEA650F}"/>
    <dgm:cxn modelId="{5FA1F1EF-DEFE-4F0F-9AE7-A9B5CC52BD40}" srcId="{6DFBC2E1-D42B-4B0C-BE73-A06DFF6FDF81}" destId="{4A7C6912-43AB-4704-B303-F977B52D090B}" srcOrd="3" destOrd="0" parTransId="{CF7F5032-7EC4-42CB-B5E9-95454AF9149D}" sibTransId="{533E4BEB-90CB-4F58-8522-221268A2F021}"/>
    <dgm:cxn modelId="{B7C35291-F1DF-491D-9166-FC0CB48CEA8D}" srcId="{E445904A-FB3C-4ECF-873C-9047C9E8C37D}" destId="{6DFBC2E1-D42B-4B0C-BE73-A06DFF6FDF81}" srcOrd="0" destOrd="0" parTransId="{863DECD5-B70A-4819-8ED6-A1FEC5739C16}" sibTransId="{DBE56B72-B96F-4E2F-891A-49780B98A831}"/>
    <dgm:cxn modelId="{220341CF-FD66-45AE-8ED7-5C16754EDCCC}" type="presOf" srcId="{1018DCA1-2C5D-4083-97A2-EADEFA961CFE}" destId="{C91237DF-8EAE-4F7E-B249-E208E3BD452B}" srcOrd="1" destOrd="0" presId="urn:microsoft.com/office/officeart/2005/8/layout/radial5"/>
    <dgm:cxn modelId="{1E25F7BE-DA0E-4520-90F3-72978395F757}" type="presOf" srcId="{FB0DBB34-BF4E-419E-AD8C-E447A45113F2}" destId="{04FA8EB5-5B75-44F0-9BD9-6F6470965239}" srcOrd="1" destOrd="0" presId="urn:microsoft.com/office/officeart/2005/8/layout/radial5"/>
    <dgm:cxn modelId="{38692C44-31E0-492F-9E50-A8DA51C31FF9}" type="presOf" srcId="{D900B48C-ACB9-4247-838A-8A4AA2E62444}" destId="{2713ACEB-2DCF-4ADF-BFBC-FCC46C7CF3EA}" srcOrd="0" destOrd="0" presId="urn:microsoft.com/office/officeart/2005/8/layout/radial5"/>
    <dgm:cxn modelId="{4A986C43-9FEB-45BB-AE4C-644F557E01BB}" type="presOf" srcId="{83871AE0-EC38-44F2-B186-D0BD5EA4B567}" destId="{ECCDA24F-0132-49EA-9D1A-3B35FA8ACB4B}" srcOrd="0" destOrd="0" presId="urn:microsoft.com/office/officeart/2005/8/layout/radial5"/>
    <dgm:cxn modelId="{4D2B4E26-7ACF-43D4-9FB6-86FAECF8F7E7}" type="presOf" srcId="{CF7F5032-7EC4-42CB-B5E9-95454AF9149D}" destId="{78448956-DF42-4362-A61D-20602FEFBF7C}" srcOrd="1" destOrd="0" presId="urn:microsoft.com/office/officeart/2005/8/layout/radial5"/>
    <dgm:cxn modelId="{79D8DEF5-400F-41FA-91CB-CA99B4CA487A}" srcId="{6DFBC2E1-D42B-4B0C-BE73-A06DFF6FDF81}" destId="{83871AE0-EC38-44F2-B186-D0BD5EA4B567}" srcOrd="0" destOrd="0" parTransId="{D900B48C-ACB9-4247-838A-8A4AA2E62444}" sibTransId="{F5CD9C42-3984-452B-92C9-B8D4011DED19}"/>
    <dgm:cxn modelId="{2ABBFAAD-7F93-4F59-ACB5-56A29E096DCD}" type="presOf" srcId="{E445904A-FB3C-4ECF-873C-9047C9E8C37D}" destId="{93E685E8-3423-43FE-96D3-16221A37E141}" srcOrd="0" destOrd="0" presId="urn:microsoft.com/office/officeart/2005/8/layout/radial5"/>
    <dgm:cxn modelId="{74B520FE-DCA4-4152-B6A5-E5A33FA94928}" type="presParOf" srcId="{93E685E8-3423-43FE-96D3-16221A37E141}" destId="{AF3B407A-388D-436B-B33C-C51ADFA8B3E3}" srcOrd="0" destOrd="0" presId="urn:microsoft.com/office/officeart/2005/8/layout/radial5"/>
    <dgm:cxn modelId="{CA0F5F96-4292-4099-ADCF-93ABA8A4E325}" type="presParOf" srcId="{93E685E8-3423-43FE-96D3-16221A37E141}" destId="{2713ACEB-2DCF-4ADF-BFBC-FCC46C7CF3EA}" srcOrd="1" destOrd="0" presId="urn:microsoft.com/office/officeart/2005/8/layout/radial5"/>
    <dgm:cxn modelId="{ED53F7D1-D405-419C-9123-13A52423665E}" type="presParOf" srcId="{2713ACEB-2DCF-4ADF-BFBC-FCC46C7CF3EA}" destId="{DEF56E78-0ECE-44F9-A0D7-1AFC31B3F7B7}" srcOrd="0" destOrd="0" presId="urn:microsoft.com/office/officeart/2005/8/layout/radial5"/>
    <dgm:cxn modelId="{9FD4D5EF-CFCB-4CFE-82ED-F09C4D91556D}" type="presParOf" srcId="{93E685E8-3423-43FE-96D3-16221A37E141}" destId="{ECCDA24F-0132-49EA-9D1A-3B35FA8ACB4B}" srcOrd="2" destOrd="0" presId="urn:microsoft.com/office/officeart/2005/8/layout/radial5"/>
    <dgm:cxn modelId="{1ECE5382-D8A0-4537-ADFC-4B90F4DA1C9F}" type="presParOf" srcId="{93E685E8-3423-43FE-96D3-16221A37E141}" destId="{05EFC3AE-3583-437B-980C-BCB16CE0769C}" srcOrd="3" destOrd="0" presId="urn:microsoft.com/office/officeart/2005/8/layout/radial5"/>
    <dgm:cxn modelId="{20884A0D-9ACB-4F03-9FA7-CD8E7119EB14}" type="presParOf" srcId="{05EFC3AE-3583-437B-980C-BCB16CE0769C}" destId="{C91237DF-8EAE-4F7E-B249-E208E3BD452B}" srcOrd="0" destOrd="0" presId="urn:microsoft.com/office/officeart/2005/8/layout/radial5"/>
    <dgm:cxn modelId="{EAEA44F0-F590-4A53-BB5E-6840060704A8}" type="presParOf" srcId="{93E685E8-3423-43FE-96D3-16221A37E141}" destId="{E34C65B0-5FC9-41C6-B721-F1CB8F3ED984}" srcOrd="4" destOrd="0" presId="urn:microsoft.com/office/officeart/2005/8/layout/radial5"/>
    <dgm:cxn modelId="{BC1A41B3-4E3A-4C05-AD6A-A173A1C7B5AB}" type="presParOf" srcId="{93E685E8-3423-43FE-96D3-16221A37E141}" destId="{7298767B-5CFD-4FDF-88DC-12E0F57CB1E2}" srcOrd="5" destOrd="0" presId="urn:microsoft.com/office/officeart/2005/8/layout/radial5"/>
    <dgm:cxn modelId="{2A1F6EBE-2B18-45BC-A3EB-AC24127E5617}" type="presParOf" srcId="{7298767B-5CFD-4FDF-88DC-12E0F57CB1E2}" destId="{04FA8EB5-5B75-44F0-9BD9-6F6470965239}" srcOrd="0" destOrd="0" presId="urn:microsoft.com/office/officeart/2005/8/layout/radial5"/>
    <dgm:cxn modelId="{5370C5BC-B2F4-4824-A68B-54B11214DE2E}" type="presParOf" srcId="{93E685E8-3423-43FE-96D3-16221A37E141}" destId="{5F2CC340-5127-4248-ADA9-2BC3403B94F2}" srcOrd="6" destOrd="0" presId="urn:microsoft.com/office/officeart/2005/8/layout/radial5"/>
    <dgm:cxn modelId="{A611D636-33F7-41B2-BD79-D9305331A15C}" type="presParOf" srcId="{93E685E8-3423-43FE-96D3-16221A37E141}" destId="{1080B660-A588-416B-A6DC-326ED3021217}" srcOrd="7" destOrd="0" presId="urn:microsoft.com/office/officeart/2005/8/layout/radial5"/>
    <dgm:cxn modelId="{1F22EE88-C618-43A2-875E-44DE40E573A3}" type="presParOf" srcId="{1080B660-A588-416B-A6DC-326ED3021217}" destId="{78448956-DF42-4362-A61D-20602FEFBF7C}" srcOrd="0" destOrd="0" presId="urn:microsoft.com/office/officeart/2005/8/layout/radial5"/>
    <dgm:cxn modelId="{E425DE95-9CE6-4286-AD9D-5002F5E37F0D}" type="presParOf" srcId="{93E685E8-3423-43FE-96D3-16221A37E141}" destId="{D46BD658-40EF-40AE-8DA4-96C8FEF16825}" srcOrd="8" destOrd="0" presId="urn:microsoft.com/office/officeart/2005/8/layout/radial5"/>
    <dgm:cxn modelId="{15CE79B8-3757-4C32-8109-B4B41B35CAA9}" type="presParOf" srcId="{93E685E8-3423-43FE-96D3-16221A37E141}" destId="{FBC4BD74-4EB5-4FA8-820F-D1E88648F9D3}" srcOrd="9" destOrd="0" presId="urn:microsoft.com/office/officeart/2005/8/layout/radial5"/>
    <dgm:cxn modelId="{3C5186AA-22DA-4DB7-A53E-39BAECAF3290}" type="presParOf" srcId="{FBC4BD74-4EB5-4FA8-820F-D1E88648F9D3}" destId="{CCE079B5-B950-423C-A2D0-E7E41C07CBE2}" srcOrd="0" destOrd="0" presId="urn:microsoft.com/office/officeart/2005/8/layout/radial5"/>
    <dgm:cxn modelId="{1E6361E2-3670-4CC7-8C4D-A7CCD1415359}" type="presParOf" srcId="{93E685E8-3423-43FE-96D3-16221A37E141}" destId="{B39E44E7-85AC-47BD-9685-517866C86BD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F7984E-5770-407A-A524-356D5FEAEB2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63CF7B-D768-4240-B51A-15C6AC8284B9}">
      <dgm:prSet phldrT="[Text]"/>
      <dgm:spPr/>
      <dgm:t>
        <a:bodyPr/>
        <a:lstStyle/>
        <a:p>
          <a:r>
            <a:rPr lang="en-US" dirty="0" smtClean="0"/>
            <a:t>Testing Scores</a:t>
          </a:r>
        </a:p>
        <a:p>
          <a:r>
            <a:rPr lang="en-US" dirty="0" smtClean="0"/>
            <a:t>100% </a:t>
          </a:r>
          <a:endParaRPr lang="en-US" dirty="0"/>
        </a:p>
      </dgm:t>
    </dgm:pt>
    <dgm:pt modelId="{A41B98B3-4222-4AAB-8B46-830B1F310BD9}" type="parTrans" cxnId="{737AFD32-653B-4A0B-97F4-737B10FED125}">
      <dgm:prSet/>
      <dgm:spPr/>
      <dgm:t>
        <a:bodyPr/>
        <a:lstStyle/>
        <a:p>
          <a:endParaRPr lang="en-US"/>
        </a:p>
      </dgm:t>
    </dgm:pt>
    <dgm:pt modelId="{875DE177-F37B-4D51-819C-7A841D409878}" type="sibTrans" cxnId="{737AFD32-653B-4A0B-97F4-737B10FED125}">
      <dgm:prSet/>
      <dgm:spPr/>
      <dgm:t>
        <a:bodyPr/>
        <a:lstStyle/>
        <a:p>
          <a:endParaRPr lang="en-US"/>
        </a:p>
      </dgm:t>
    </dgm:pt>
    <dgm:pt modelId="{FA99D7B3-7001-445D-8B3A-C89885AD692C}">
      <dgm:prSet phldrT="[Text]"/>
      <dgm:spPr/>
      <dgm:t>
        <a:bodyPr/>
        <a:lstStyle/>
        <a:p>
          <a:r>
            <a:rPr lang="en-US" dirty="0" smtClean="0"/>
            <a:t>Grammar</a:t>
          </a:r>
        </a:p>
        <a:p>
          <a:r>
            <a:rPr lang="en-US" dirty="0" smtClean="0"/>
            <a:t>20 scores</a:t>
          </a:r>
          <a:endParaRPr lang="en-US" dirty="0"/>
        </a:p>
      </dgm:t>
    </dgm:pt>
    <dgm:pt modelId="{D6854524-F435-41E6-B9C5-753031E6DCF7}" type="parTrans" cxnId="{66CA82FB-787B-4132-9F81-24F5C6C85CB6}">
      <dgm:prSet/>
      <dgm:spPr/>
      <dgm:t>
        <a:bodyPr/>
        <a:lstStyle/>
        <a:p>
          <a:endParaRPr lang="en-US"/>
        </a:p>
      </dgm:t>
    </dgm:pt>
    <dgm:pt modelId="{04139E29-C2B3-4295-AFDC-F53258E5B446}" type="sibTrans" cxnId="{66CA82FB-787B-4132-9F81-24F5C6C85CB6}">
      <dgm:prSet/>
      <dgm:spPr/>
      <dgm:t>
        <a:bodyPr/>
        <a:lstStyle/>
        <a:p>
          <a:endParaRPr lang="en-US"/>
        </a:p>
      </dgm:t>
    </dgm:pt>
    <dgm:pt modelId="{50803E20-E6A5-4A83-A46F-7DF12F66AE89}">
      <dgm:prSet phldrT="[Text]"/>
      <dgm:spPr/>
      <dgm:t>
        <a:bodyPr/>
        <a:lstStyle/>
        <a:p>
          <a:r>
            <a:rPr lang="en-US" dirty="0" smtClean="0"/>
            <a:t>Reading 20 scores</a:t>
          </a:r>
          <a:endParaRPr lang="en-US" dirty="0"/>
        </a:p>
      </dgm:t>
    </dgm:pt>
    <dgm:pt modelId="{6FCC1951-31D9-4C46-ADD4-EB78A954DA9F}" type="parTrans" cxnId="{97519795-F47A-4ABD-BE41-BE3CBF6542CC}">
      <dgm:prSet/>
      <dgm:spPr/>
      <dgm:t>
        <a:bodyPr/>
        <a:lstStyle/>
        <a:p>
          <a:endParaRPr lang="en-US"/>
        </a:p>
      </dgm:t>
    </dgm:pt>
    <dgm:pt modelId="{8B2BF7DF-53B6-4CB7-8433-C4A11EB9EECD}" type="sibTrans" cxnId="{97519795-F47A-4ABD-BE41-BE3CBF6542CC}">
      <dgm:prSet/>
      <dgm:spPr/>
      <dgm:t>
        <a:bodyPr/>
        <a:lstStyle/>
        <a:p>
          <a:endParaRPr lang="en-US"/>
        </a:p>
      </dgm:t>
    </dgm:pt>
    <dgm:pt modelId="{51962A06-0A33-4729-BE58-83D3745831CE}">
      <dgm:prSet phldrT="[Text]"/>
      <dgm:spPr/>
      <dgm:t>
        <a:bodyPr/>
        <a:lstStyle/>
        <a:p>
          <a:r>
            <a:rPr lang="en-US" dirty="0" smtClean="0"/>
            <a:t>Language Function 20 scores </a:t>
          </a:r>
          <a:endParaRPr lang="en-US" dirty="0"/>
        </a:p>
      </dgm:t>
    </dgm:pt>
    <dgm:pt modelId="{0804FE48-83D9-426F-8A11-E1B08010172F}" type="parTrans" cxnId="{28C23474-EB9B-42CB-BBE1-DBDDCB32D2F4}">
      <dgm:prSet/>
      <dgm:spPr/>
      <dgm:t>
        <a:bodyPr/>
        <a:lstStyle/>
        <a:p>
          <a:endParaRPr lang="en-US"/>
        </a:p>
      </dgm:t>
    </dgm:pt>
    <dgm:pt modelId="{A39D67BD-CAB1-4CE5-B991-92DE06F71B1A}" type="sibTrans" cxnId="{28C23474-EB9B-42CB-BBE1-DBDDCB32D2F4}">
      <dgm:prSet/>
      <dgm:spPr/>
      <dgm:t>
        <a:bodyPr/>
        <a:lstStyle/>
        <a:p>
          <a:endParaRPr lang="en-US"/>
        </a:p>
      </dgm:t>
    </dgm:pt>
    <dgm:pt modelId="{7C8015DE-C681-46CB-8DA6-59F53A839A97}">
      <dgm:prSet phldrT="[Text]"/>
      <dgm:spPr/>
      <dgm:t>
        <a:bodyPr/>
        <a:lstStyle/>
        <a:p>
          <a:r>
            <a:rPr lang="en-US" dirty="0" smtClean="0"/>
            <a:t>Conversation</a:t>
          </a:r>
        </a:p>
        <a:p>
          <a:r>
            <a:rPr lang="en-US" dirty="0" smtClean="0"/>
            <a:t>20 scores</a:t>
          </a:r>
          <a:endParaRPr lang="en-US" dirty="0"/>
        </a:p>
      </dgm:t>
    </dgm:pt>
    <dgm:pt modelId="{C32B2924-746D-419A-B439-FB69F8AAF8B4}" type="parTrans" cxnId="{5B63EAA6-6B7D-4DBE-8640-9567B3A55ACA}">
      <dgm:prSet/>
      <dgm:spPr/>
      <dgm:t>
        <a:bodyPr/>
        <a:lstStyle/>
        <a:p>
          <a:endParaRPr lang="en-US"/>
        </a:p>
      </dgm:t>
    </dgm:pt>
    <dgm:pt modelId="{A5FA860E-74DB-4DA9-938D-AD7E9826B651}" type="sibTrans" cxnId="{5B63EAA6-6B7D-4DBE-8640-9567B3A55ACA}">
      <dgm:prSet/>
      <dgm:spPr/>
      <dgm:t>
        <a:bodyPr/>
        <a:lstStyle/>
        <a:p>
          <a:endParaRPr lang="en-US"/>
        </a:p>
      </dgm:t>
    </dgm:pt>
    <dgm:pt modelId="{EAC59A45-D908-4EA2-90D3-69719A16C489}">
      <dgm:prSet/>
      <dgm:spPr/>
      <dgm:t>
        <a:bodyPr/>
        <a:lstStyle/>
        <a:p>
          <a:r>
            <a:rPr lang="en-US" dirty="0" smtClean="0"/>
            <a:t>Writing </a:t>
          </a:r>
        </a:p>
        <a:p>
          <a:r>
            <a:rPr lang="en-US" dirty="0" smtClean="0"/>
            <a:t>20 scores</a:t>
          </a:r>
          <a:endParaRPr lang="en-US" dirty="0"/>
        </a:p>
      </dgm:t>
    </dgm:pt>
    <dgm:pt modelId="{DA0C73AD-B26A-41DF-BF72-C0C695CD4063}" type="parTrans" cxnId="{6A1AF26D-3C9E-4E4F-A6FA-3F9EDFF0CC84}">
      <dgm:prSet/>
      <dgm:spPr/>
      <dgm:t>
        <a:bodyPr/>
        <a:lstStyle/>
        <a:p>
          <a:endParaRPr lang="en-US"/>
        </a:p>
      </dgm:t>
    </dgm:pt>
    <dgm:pt modelId="{8477C8B0-0131-49EA-87A5-2398D53ED665}" type="sibTrans" cxnId="{6A1AF26D-3C9E-4E4F-A6FA-3F9EDFF0CC84}">
      <dgm:prSet/>
      <dgm:spPr/>
      <dgm:t>
        <a:bodyPr/>
        <a:lstStyle/>
        <a:p>
          <a:endParaRPr lang="en-US"/>
        </a:p>
      </dgm:t>
    </dgm:pt>
    <dgm:pt modelId="{33F36038-B618-4A37-AF28-59FDFAA9C2B2}" type="pres">
      <dgm:prSet presAssocID="{DBF7984E-5770-407A-A524-356D5FEAEB2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64147A-F779-48BD-A022-AA75E6F48B1A}" type="pres">
      <dgm:prSet presAssocID="{DBF7984E-5770-407A-A524-356D5FEAEB2A}" presName="radial" presStyleCnt="0">
        <dgm:presLayoutVars>
          <dgm:animLvl val="ctr"/>
        </dgm:presLayoutVars>
      </dgm:prSet>
      <dgm:spPr/>
    </dgm:pt>
    <dgm:pt modelId="{D4F0178C-1695-4B0F-9D92-8FE5DEACF297}" type="pres">
      <dgm:prSet presAssocID="{AF63CF7B-D768-4240-B51A-15C6AC8284B9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5AE0E439-9496-4AF5-BA2F-ED2D5F7AF35E}" type="pres">
      <dgm:prSet presAssocID="{FA99D7B3-7001-445D-8B3A-C89885AD692C}" presName="node" presStyleLbl="vennNode1" presStyleIdx="1" presStyleCnt="6" custScaleX="233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754C0-44DC-4506-8169-F86ADDB98572}" type="pres">
      <dgm:prSet presAssocID="{50803E20-E6A5-4A83-A46F-7DF12F66AE89}" presName="node" presStyleLbl="vennNode1" presStyleIdx="2" presStyleCnt="6" custScaleX="181646" custScaleY="103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3CF08-5F5A-4BF4-8C54-2168DE688164}" type="pres">
      <dgm:prSet presAssocID="{51962A06-0A33-4729-BE58-83D3745831CE}" presName="node" presStyleLbl="vennNode1" presStyleIdx="3" presStyleCnt="6" custScaleX="192302" custScaleY="95408" custRadScaleRad="101075" custRadScaleInc="-19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F361E-8942-4C91-991D-94A9C9257F3D}" type="pres">
      <dgm:prSet presAssocID="{7C8015DE-C681-46CB-8DA6-59F53A839A97}" presName="node" presStyleLbl="vennNode1" presStyleIdx="4" presStyleCnt="6" custScaleX="182170" custRadScaleRad="108125" custRadScaleInc="259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331D1-582C-44D1-9F94-A730B1BA71A3}" type="pres">
      <dgm:prSet presAssocID="{EAC59A45-D908-4EA2-90D3-69719A16C489}" presName="node" presStyleLbl="vennNode1" presStyleIdx="5" presStyleCnt="6" custScaleX="201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858B92-06B3-48C6-B63F-210C2A5ABA9C}" type="presOf" srcId="{AF63CF7B-D768-4240-B51A-15C6AC8284B9}" destId="{D4F0178C-1695-4B0F-9D92-8FE5DEACF297}" srcOrd="0" destOrd="0" presId="urn:microsoft.com/office/officeart/2005/8/layout/radial3"/>
    <dgm:cxn modelId="{487322C1-94BD-443A-A2E4-2DF26D52316E}" type="presOf" srcId="{50803E20-E6A5-4A83-A46F-7DF12F66AE89}" destId="{BB8754C0-44DC-4506-8169-F86ADDB98572}" srcOrd="0" destOrd="0" presId="urn:microsoft.com/office/officeart/2005/8/layout/radial3"/>
    <dgm:cxn modelId="{5B63EAA6-6B7D-4DBE-8640-9567B3A55ACA}" srcId="{AF63CF7B-D768-4240-B51A-15C6AC8284B9}" destId="{7C8015DE-C681-46CB-8DA6-59F53A839A97}" srcOrd="3" destOrd="0" parTransId="{C32B2924-746D-419A-B439-FB69F8AAF8B4}" sibTransId="{A5FA860E-74DB-4DA9-938D-AD7E9826B651}"/>
    <dgm:cxn modelId="{737AFD32-653B-4A0B-97F4-737B10FED125}" srcId="{DBF7984E-5770-407A-A524-356D5FEAEB2A}" destId="{AF63CF7B-D768-4240-B51A-15C6AC8284B9}" srcOrd="0" destOrd="0" parTransId="{A41B98B3-4222-4AAB-8B46-830B1F310BD9}" sibTransId="{875DE177-F37B-4D51-819C-7A841D409878}"/>
    <dgm:cxn modelId="{66CA82FB-787B-4132-9F81-24F5C6C85CB6}" srcId="{AF63CF7B-D768-4240-B51A-15C6AC8284B9}" destId="{FA99D7B3-7001-445D-8B3A-C89885AD692C}" srcOrd="0" destOrd="0" parTransId="{D6854524-F435-41E6-B9C5-753031E6DCF7}" sibTransId="{04139E29-C2B3-4295-AFDC-F53258E5B446}"/>
    <dgm:cxn modelId="{9D084460-6F7B-4F56-B536-9DA7B7DD6264}" type="presOf" srcId="{51962A06-0A33-4729-BE58-83D3745831CE}" destId="{7E33CF08-5F5A-4BF4-8C54-2168DE688164}" srcOrd="0" destOrd="0" presId="urn:microsoft.com/office/officeart/2005/8/layout/radial3"/>
    <dgm:cxn modelId="{E4C6D56E-0165-4689-9571-5E724E3FCF4E}" type="presOf" srcId="{FA99D7B3-7001-445D-8B3A-C89885AD692C}" destId="{5AE0E439-9496-4AF5-BA2F-ED2D5F7AF35E}" srcOrd="0" destOrd="0" presId="urn:microsoft.com/office/officeart/2005/8/layout/radial3"/>
    <dgm:cxn modelId="{192ADB74-4BB0-4BCC-8979-AB012135FF16}" type="presOf" srcId="{EAC59A45-D908-4EA2-90D3-69719A16C489}" destId="{BC6331D1-582C-44D1-9F94-A730B1BA71A3}" srcOrd="0" destOrd="0" presId="urn:microsoft.com/office/officeart/2005/8/layout/radial3"/>
    <dgm:cxn modelId="{A77A67BC-E5E6-41E4-B19D-860E3802F826}" type="presOf" srcId="{7C8015DE-C681-46CB-8DA6-59F53A839A97}" destId="{49DF361E-8942-4C91-991D-94A9C9257F3D}" srcOrd="0" destOrd="0" presId="urn:microsoft.com/office/officeart/2005/8/layout/radial3"/>
    <dgm:cxn modelId="{97519795-F47A-4ABD-BE41-BE3CBF6542CC}" srcId="{AF63CF7B-D768-4240-B51A-15C6AC8284B9}" destId="{50803E20-E6A5-4A83-A46F-7DF12F66AE89}" srcOrd="1" destOrd="0" parTransId="{6FCC1951-31D9-4C46-ADD4-EB78A954DA9F}" sibTransId="{8B2BF7DF-53B6-4CB7-8433-C4A11EB9EECD}"/>
    <dgm:cxn modelId="{28C23474-EB9B-42CB-BBE1-DBDDCB32D2F4}" srcId="{AF63CF7B-D768-4240-B51A-15C6AC8284B9}" destId="{51962A06-0A33-4729-BE58-83D3745831CE}" srcOrd="2" destOrd="0" parTransId="{0804FE48-83D9-426F-8A11-E1B08010172F}" sibTransId="{A39D67BD-CAB1-4CE5-B991-92DE06F71B1A}"/>
    <dgm:cxn modelId="{30DF92AA-F63D-4B94-B3A2-1C737584054D}" type="presOf" srcId="{DBF7984E-5770-407A-A524-356D5FEAEB2A}" destId="{33F36038-B618-4A37-AF28-59FDFAA9C2B2}" srcOrd="0" destOrd="0" presId="urn:microsoft.com/office/officeart/2005/8/layout/radial3"/>
    <dgm:cxn modelId="{6A1AF26D-3C9E-4E4F-A6FA-3F9EDFF0CC84}" srcId="{AF63CF7B-D768-4240-B51A-15C6AC8284B9}" destId="{EAC59A45-D908-4EA2-90D3-69719A16C489}" srcOrd="4" destOrd="0" parTransId="{DA0C73AD-B26A-41DF-BF72-C0C695CD4063}" sibTransId="{8477C8B0-0131-49EA-87A5-2398D53ED665}"/>
    <dgm:cxn modelId="{D9A5F107-DA43-4EF7-B4F4-B4BABF9EC703}" type="presParOf" srcId="{33F36038-B618-4A37-AF28-59FDFAA9C2B2}" destId="{4664147A-F779-48BD-A022-AA75E6F48B1A}" srcOrd="0" destOrd="0" presId="urn:microsoft.com/office/officeart/2005/8/layout/radial3"/>
    <dgm:cxn modelId="{217EBD50-337C-40C7-8E7D-8D35715540B1}" type="presParOf" srcId="{4664147A-F779-48BD-A022-AA75E6F48B1A}" destId="{D4F0178C-1695-4B0F-9D92-8FE5DEACF297}" srcOrd="0" destOrd="0" presId="urn:microsoft.com/office/officeart/2005/8/layout/radial3"/>
    <dgm:cxn modelId="{802E77FC-D182-4D92-9E64-7C375B535FAE}" type="presParOf" srcId="{4664147A-F779-48BD-A022-AA75E6F48B1A}" destId="{5AE0E439-9496-4AF5-BA2F-ED2D5F7AF35E}" srcOrd="1" destOrd="0" presId="urn:microsoft.com/office/officeart/2005/8/layout/radial3"/>
    <dgm:cxn modelId="{6CAC6764-811E-4E45-BE08-86A57C77C937}" type="presParOf" srcId="{4664147A-F779-48BD-A022-AA75E6F48B1A}" destId="{BB8754C0-44DC-4506-8169-F86ADDB98572}" srcOrd="2" destOrd="0" presId="urn:microsoft.com/office/officeart/2005/8/layout/radial3"/>
    <dgm:cxn modelId="{3E620323-262D-43D0-AC1E-699A4B39BF59}" type="presParOf" srcId="{4664147A-F779-48BD-A022-AA75E6F48B1A}" destId="{7E33CF08-5F5A-4BF4-8C54-2168DE688164}" srcOrd="3" destOrd="0" presId="urn:microsoft.com/office/officeart/2005/8/layout/radial3"/>
    <dgm:cxn modelId="{853BA875-9C87-4D20-85E7-89C1455C1892}" type="presParOf" srcId="{4664147A-F779-48BD-A022-AA75E6F48B1A}" destId="{49DF361E-8942-4C91-991D-94A9C9257F3D}" srcOrd="4" destOrd="0" presId="urn:microsoft.com/office/officeart/2005/8/layout/radial3"/>
    <dgm:cxn modelId="{8E0C0645-0B36-4CF9-BF51-FC394ABD6A7D}" type="presParOf" srcId="{4664147A-F779-48BD-A022-AA75E6F48B1A}" destId="{BC6331D1-582C-44D1-9F94-A730B1BA71A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B407A-388D-436B-B33C-C51ADFA8B3E3}">
      <dsp:nvSpPr>
        <dsp:cNvPr id="0" name=""/>
        <dsp:cNvSpPr/>
      </dsp:nvSpPr>
      <dsp:spPr>
        <a:xfrm>
          <a:off x="3198949" y="1664204"/>
          <a:ext cx="2549754" cy="1186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Test</a:t>
          </a:r>
          <a:endParaRPr lang="en-US" sz="4900" kern="1200" dirty="0"/>
        </a:p>
      </dsp:txBody>
      <dsp:txXfrm>
        <a:off x="3572352" y="1837905"/>
        <a:ext cx="1802948" cy="838706"/>
      </dsp:txXfrm>
    </dsp:sp>
    <dsp:sp modelId="{2713ACEB-2DCF-4ADF-BFBC-FCC46C7CF3EA}">
      <dsp:nvSpPr>
        <dsp:cNvPr id="0" name=""/>
        <dsp:cNvSpPr/>
      </dsp:nvSpPr>
      <dsp:spPr>
        <a:xfrm rot="16200000">
          <a:off x="4348010" y="1232297"/>
          <a:ext cx="251632" cy="403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385755" y="1350697"/>
        <a:ext cx="176142" cy="241967"/>
      </dsp:txXfrm>
    </dsp:sp>
    <dsp:sp modelId="{ECCDA24F-0132-49EA-9D1A-3B35FA8ACB4B}">
      <dsp:nvSpPr>
        <dsp:cNvPr id="0" name=""/>
        <dsp:cNvSpPr/>
      </dsp:nvSpPr>
      <dsp:spPr>
        <a:xfrm>
          <a:off x="3261854" y="3316"/>
          <a:ext cx="2423944" cy="1186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Writing </a:t>
          </a:r>
          <a:endParaRPr lang="en-US" sz="1600" kern="1200" dirty="0"/>
        </a:p>
      </dsp:txBody>
      <dsp:txXfrm>
        <a:off x="3616832" y="177017"/>
        <a:ext cx="1713988" cy="838706"/>
      </dsp:txXfrm>
    </dsp:sp>
    <dsp:sp modelId="{05EFC3AE-3583-437B-980C-BCB16CE0769C}">
      <dsp:nvSpPr>
        <dsp:cNvPr id="0" name=""/>
        <dsp:cNvSpPr/>
      </dsp:nvSpPr>
      <dsp:spPr>
        <a:xfrm rot="20681957">
          <a:off x="5712064" y="1667056"/>
          <a:ext cx="364083" cy="403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714000" y="1762122"/>
        <a:ext cx="254858" cy="241967"/>
      </dsp:txXfrm>
    </dsp:sp>
    <dsp:sp modelId="{E34C65B0-5FC9-41C6-B721-F1CB8F3ED984}">
      <dsp:nvSpPr>
        <dsp:cNvPr id="0" name=""/>
        <dsp:cNvSpPr/>
      </dsp:nvSpPr>
      <dsp:spPr>
        <a:xfrm>
          <a:off x="6124846" y="919801"/>
          <a:ext cx="2139847" cy="1186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Reading</a:t>
          </a:r>
          <a:endParaRPr lang="en-US" sz="1600" kern="1200" dirty="0"/>
        </a:p>
      </dsp:txBody>
      <dsp:txXfrm>
        <a:off x="6438219" y="1093502"/>
        <a:ext cx="1513101" cy="838706"/>
      </dsp:txXfrm>
    </dsp:sp>
    <dsp:sp modelId="{7298767B-5CFD-4FDF-88DC-12E0F57CB1E2}">
      <dsp:nvSpPr>
        <dsp:cNvPr id="0" name=""/>
        <dsp:cNvSpPr/>
      </dsp:nvSpPr>
      <dsp:spPr>
        <a:xfrm rot="1852330">
          <a:off x="5395696" y="2752251"/>
          <a:ext cx="486802" cy="403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404267" y="2801866"/>
        <a:ext cx="365819" cy="241967"/>
      </dsp:txXfrm>
    </dsp:sp>
    <dsp:sp modelId="{5F2CC340-5127-4248-ADA9-2BC3403B94F2}">
      <dsp:nvSpPr>
        <dsp:cNvPr id="0" name=""/>
        <dsp:cNvSpPr/>
      </dsp:nvSpPr>
      <dsp:spPr>
        <a:xfrm>
          <a:off x="5721352" y="3052052"/>
          <a:ext cx="2000206" cy="1097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Language Function</a:t>
          </a:r>
          <a:endParaRPr lang="en-US" sz="1600" kern="1200" dirty="0"/>
        </a:p>
      </dsp:txBody>
      <dsp:txXfrm>
        <a:off x="6014275" y="3212822"/>
        <a:ext cx="1414360" cy="776263"/>
      </dsp:txXfrm>
    </dsp:sp>
    <dsp:sp modelId="{1080B660-A588-416B-A6DC-326ED3021217}">
      <dsp:nvSpPr>
        <dsp:cNvPr id="0" name=""/>
        <dsp:cNvSpPr/>
      </dsp:nvSpPr>
      <dsp:spPr>
        <a:xfrm rot="9479873">
          <a:off x="2756520" y="2636436"/>
          <a:ext cx="559773" cy="403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873097" y="2694428"/>
        <a:ext cx="438790" cy="241967"/>
      </dsp:txXfrm>
    </dsp:sp>
    <dsp:sp modelId="{D46BD658-40EF-40AE-8DA4-96C8FEF16825}">
      <dsp:nvSpPr>
        <dsp:cNvPr id="0" name=""/>
        <dsp:cNvSpPr/>
      </dsp:nvSpPr>
      <dsp:spPr>
        <a:xfrm>
          <a:off x="745442" y="2778272"/>
          <a:ext cx="1950212" cy="11830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Grammar</a:t>
          </a:r>
          <a:endParaRPr lang="en-US" sz="1600" kern="1200" dirty="0"/>
        </a:p>
      </dsp:txBody>
      <dsp:txXfrm>
        <a:off x="1031044" y="2951518"/>
        <a:ext cx="1379008" cy="836509"/>
      </dsp:txXfrm>
    </dsp:sp>
    <dsp:sp modelId="{FBC4BD74-4EB5-4FA8-820F-D1E88648F9D3}">
      <dsp:nvSpPr>
        <dsp:cNvPr id="0" name=""/>
        <dsp:cNvSpPr/>
      </dsp:nvSpPr>
      <dsp:spPr>
        <a:xfrm rot="11752085">
          <a:off x="2744410" y="1630088"/>
          <a:ext cx="464823" cy="403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863088" y="1727283"/>
        <a:ext cx="343840" cy="241967"/>
      </dsp:txXfrm>
    </dsp:sp>
    <dsp:sp modelId="{B39E44E7-85AC-47BD-9685-517866C86BD7}">
      <dsp:nvSpPr>
        <dsp:cNvPr id="0" name=""/>
        <dsp:cNvSpPr/>
      </dsp:nvSpPr>
      <dsp:spPr>
        <a:xfrm>
          <a:off x="581307" y="998684"/>
          <a:ext cx="2140855" cy="912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Conversation </a:t>
          </a:r>
          <a:endParaRPr lang="en-US" sz="1600" kern="1200" dirty="0"/>
        </a:p>
      </dsp:txBody>
      <dsp:txXfrm>
        <a:off x="894828" y="1132354"/>
        <a:ext cx="1513813" cy="645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0178C-1695-4B0F-9D92-8FE5DEACF297}">
      <dsp:nvSpPr>
        <dsp:cNvPr id="0" name=""/>
        <dsp:cNvSpPr/>
      </dsp:nvSpPr>
      <dsp:spPr>
        <a:xfrm>
          <a:off x="3327863" y="1041111"/>
          <a:ext cx="2413382" cy="24133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Testing Scores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100% </a:t>
          </a:r>
          <a:endParaRPr lang="en-US" sz="3400" kern="1200" dirty="0"/>
        </a:p>
      </dsp:txBody>
      <dsp:txXfrm>
        <a:off x="3681295" y="1394543"/>
        <a:ext cx="1706518" cy="1706518"/>
      </dsp:txXfrm>
    </dsp:sp>
    <dsp:sp modelId="{5AE0E439-9496-4AF5-BA2F-ED2D5F7AF35E}">
      <dsp:nvSpPr>
        <dsp:cNvPr id="0" name=""/>
        <dsp:cNvSpPr/>
      </dsp:nvSpPr>
      <dsp:spPr>
        <a:xfrm>
          <a:off x="3127673" y="74458"/>
          <a:ext cx="2813762" cy="1206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Grammar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 scores</a:t>
          </a:r>
          <a:endParaRPr lang="en-US" sz="1800" kern="1200" dirty="0"/>
        </a:p>
      </dsp:txBody>
      <dsp:txXfrm>
        <a:off x="3539739" y="251174"/>
        <a:ext cx="1989630" cy="853259"/>
      </dsp:txXfrm>
    </dsp:sp>
    <dsp:sp modelId="{BB8754C0-44DC-4506-8169-F86ADDB98572}">
      <dsp:nvSpPr>
        <dsp:cNvPr id="0" name=""/>
        <dsp:cNvSpPr/>
      </dsp:nvSpPr>
      <dsp:spPr>
        <a:xfrm>
          <a:off x="4931758" y="1137284"/>
          <a:ext cx="2191906" cy="12507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Reading 20 scores</a:t>
          </a:r>
          <a:endParaRPr lang="en-US" sz="1800" kern="1200" dirty="0"/>
        </a:p>
      </dsp:txBody>
      <dsp:txXfrm>
        <a:off x="5252755" y="1320448"/>
        <a:ext cx="1549912" cy="884395"/>
      </dsp:txXfrm>
    </dsp:sp>
    <dsp:sp modelId="{7E33CF08-5F5A-4BF4-8C54-2168DE688164}">
      <dsp:nvSpPr>
        <dsp:cNvPr id="0" name=""/>
        <dsp:cNvSpPr/>
      </dsp:nvSpPr>
      <dsp:spPr>
        <a:xfrm>
          <a:off x="4586208" y="2696601"/>
          <a:ext cx="2320491" cy="1151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Language Function 20 scores </a:t>
          </a:r>
          <a:endParaRPr lang="en-US" sz="1800" kern="1200" dirty="0"/>
        </a:p>
      </dsp:txBody>
      <dsp:txXfrm>
        <a:off x="4926036" y="2865202"/>
        <a:ext cx="1640835" cy="814078"/>
      </dsp:txXfrm>
    </dsp:sp>
    <dsp:sp modelId="{49DF361E-8942-4C91-991D-94A9C9257F3D}">
      <dsp:nvSpPr>
        <dsp:cNvPr id="0" name=""/>
        <dsp:cNvSpPr/>
      </dsp:nvSpPr>
      <dsp:spPr>
        <a:xfrm>
          <a:off x="2050074" y="2625513"/>
          <a:ext cx="2198229" cy="1206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Conversation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 scores</a:t>
          </a:r>
          <a:endParaRPr lang="en-US" sz="1800" kern="1200" dirty="0"/>
        </a:p>
      </dsp:txBody>
      <dsp:txXfrm>
        <a:off x="2371997" y="2802229"/>
        <a:ext cx="1554383" cy="853259"/>
      </dsp:txXfrm>
    </dsp:sp>
    <dsp:sp modelId="{BC6331D1-582C-44D1-9F94-A730B1BA71A3}">
      <dsp:nvSpPr>
        <dsp:cNvPr id="0" name=""/>
        <dsp:cNvSpPr/>
      </dsp:nvSpPr>
      <dsp:spPr>
        <a:xfrm>
          <a:off x="1823484" y="1159300"/>
          <a:ext cx="2435827" cy="1206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Writing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 scores</a:t>
          </a:r>
          <a:endParaRPr lang="en-US" sz="1800" kern="1200" dirty="0"/>
        </a:p>
      </dsp:txBody>
      <dsp:txXfrm>
        <a:off x="2180203" y="1336016"/>
        <a:ext cx="1722389" cy="853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7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4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0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575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8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7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95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81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3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4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5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0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3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3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1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52A0D1-0C13-4A6A-B363-EE902C3B9BE6}" type="datetimeFigureOut">
              <a:rPr lang="en-US" smtClean="0"/>
              <a:t>3/27/2007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7140-3A8D-4B78-941F-FE0239B0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7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5970"/>
          </a:xfrm>
        </p:spPr>
        <p:txBody>
          <a:bodyPr>
            <a:normAutofit/>
          </a:bodyPr>
          <a:lstStyle/>
          <a:p>
            <a:pPr algn="ctr"/>
            <a:r>
              <a:rPr lang="ar-IQ" sz="5400" b="1" i="1" dirty="0" smtClean="0"/>
              <a:t>نبذة تعريفية عن</a:t>
            </a:r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ar-IQ" sz="5400" b="1" i="1" dirty="0" smtClean="0"/>
              <a:t>أمتحان كفاءة اللغة الانكليزية  للمتقدمين للدراسات العليا داخل </a:t>
            </a:r>
            <a:r>
              <a:rPr lang="ar-IQ" sz="5400" b="1" i="1" dirty="0" smtClean="0"/>
              <a:t>العراق</a:t>
            </a:r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ar-IQ" sz="5400" b="1" i="1" dirty="0" smtClean="0"/>
              <a:t/>
            </a:r>
            <a:br>
              <a:rPr lang="ar-IQ" sz="5400" b="1" i="1" dirty="0" smtClean="0"/>
            </a:br>
            <a:r>
              <a:rPr lang="ar-IQ" sz="5400" b="1" i="1" dirty="0" smtClean="0"/>
              <a:t> أعداد:م. شهد حاتم كاظم 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3681332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يتكون </a:t>
            </a:r>
            <a:r>
              <a:rPr lang="ar-IQ" dirty="0" smtClean="0"/>
              <a:t>اختباراللغة </a:t>
            </a:r>
            <a:r>
              <a:rPr lang="ar-IQ" dirty="0" smtClean="0"/>
              <a:t>الانكليزية من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97505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7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Conversation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  questions about conversation.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time required is 10 minutes to answer 10 questions.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Grammar Section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  questions about grammar rules.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time required is 10 minutes to answer 10 questions.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 Section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passage and answer multiple choice Question about the passage.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time required is 10 minutes to answer 10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 Function section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Multiple choice  questions about Language  function in English.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time required is 10 minutes to answer 10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essay in specific topic about 200-250 words.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time required is </a:t>
            </a:r>
            <a:r>
              <a:rPr lang="en-US" dirty="0" smtClean="0"/>
              <a:t>30 </a:t>
            </a:r>
            <a:r>
              <a:rPr lang="en-US" dirty="0" smtClean="0"/>
              <a:t>minutes to </a:t>
            </a:r>
            <a:r>
              <a:rPr lang="en-US" dirty="0" smtClean="0"/>
              <a:t>select </a:t>
            </a:r>
            <a:r>
              <a:rPr lang="en-US" dirty="0" smtClean="0"/>
              <a:t>one topic and write an essay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Testing Scores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75631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7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5318495"/>
          </a:xfrm>
        </p:spPr>
        <p:txBody>
          <a:bodyPr/>
          <a:lstStyle/>
          <a:p>
            <a:pPr algn="ctr"/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5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150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</vt:lpstr>
      <vt:lpstr>نبذة تعريفية عن أمتحان كفاءة اللغة الانكليزية  للمتقدمين للدراسات العليا داخل العراق   أعداد:م. شهد حاتم كاظم </vt:lpstr>
      <vt:lpstr>يتكون اختباراللغة الانكليزية من </vt:lpstr>
      <vt:lpstr>Conversation Section</vt:lpstr>
      <vt:lpstr>Grammar Section </vt:lpstr>
      <vt:lpstr>Reading Section </vt:lpstr>
      <vt:lpstr>Language Function section </vt:lpstr>
      <vt:lpstr>Writing Section</vt:lpstr>
      <vt:lpstr>Testing Scores</vt:lpstr>
      <vt:lpstr> 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امتحان كفاءة اللغة الانكليزية  للمتقدمين للدراسات العليا داخل العراق </dc:title>
  <dc:creator>safa</dc:creator>
  <cp:lastModifiedBy>safa</cp:lastModifiedBy>
  <cp:revision>8</cp:revision>
  <dcterms:created xsi:type="dcterms:W3CDTF">2018-01-03T08:23:40Z</dcterms:created>
  <dcterms:modified xsi:type="dcterms:W3CDTF">2007-03-26T21:17:24Z</dcterms:modified>
</cp:coreProperties>
</file>