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10688638" cy="7562850"/>
  <p:notesSz cx="6888163" cy="10018713"/>
  <p:embeddedFontLst>
    <p:embeddedFont>
      <p:font typeface="Cairo" charset="-78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18" y="-90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750888"/>
            <a:ext cx="531018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9998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750888"/>
            <a:ext cx="531018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750888"/>
            <a:ext cx="531018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36080" y="1237717"/>
            <a:ext cx="8016479" cy="263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36080" y="3972247"/>
            <a:ext cx="8016479" cy="182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945040" y="-196937"/>
            <a:ext cx="4798559" cy="921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596842" y="2454866"/>
            <a:ext cx="6409166" cy="230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920563" y="216932"/>
            <a:ext cx="6409166" cy="67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734844" y="2013259"/>
            <a:ext cx="9218950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9277" y="1885462"/>
            <a:ext cx="9218950" cy="314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9277" y="5061158"/>
            <a:ext cx="9218950" cy="1654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734844" y="2013259"/>
            <a:ext cx="4542671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5411123" y="2013259"/>
            <a:ext cx="4542671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36236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36237" y="1853949"/>
            <a:ext cx="4521794" cy="90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736237" y="2762541"/>
            <a:ext cx="4521794" cy="406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5411123" y="1853949"/>
            <a:ext cx="4544063" cy="90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5411123" y="2762541"/>
            <a:ext cx="4544063" cy="406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544063" y="1088911"/>
            <a:ext cx="5411123" cy="537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736236" y="2268855"/>
            <a:ext cx="3447364" cy="4203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4544063" y="1088911"/>
            <a:ext cx="5411123" cy="537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736236" y="2268855"/>
            <a:ext cx="3447364" cy="4203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4844" y="2013259"/>
            <a:ext cx="9218950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2677319" y="3130680"/>
            <a:ext cx="5410200" cy="71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chemeClr val="accent1"/>
                </a:solidFill>
                <a:latin typeface="Cairo"/>
                <a:ea typeface="Cairo"/>
                <a:cs typeface="Cairo"/>
                <a:sym typeface="Cairo"/>
              </a:rPr>
              <a:t>اكتب</a:t>
            </a:r>
            <a:r>
              <a:rPr lang="en-US" sz="3000" b="1" dirty="0">
                <a:solidFill>
                  <a:schemeClr val="accent1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Cairo"/>
                <a:ea typeface="Cairo"/>
                <a:cs typeface="Cairo"/>
                <a:sym typeface="Cairo"/>
              </a:rPr>
              <a:t>عنوان</a:t>
            </a:r>
            <a:r>
              <a:rPr lang="en-US" sz="3000" b="1" dirty="0">
                <a:solidFill>
                  <a:schemeClr val="accent1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Cairo"/>
                <a:ea typeface="Cairo"/>
                <a:cs typeface="Cairo"/>
                <a:sym typeface="Cairo"/>
              </a:rPr>
              <a:t>المحاضرة</a:t>
            </a:r>
            <a:r>
              <a:rPr lang="en-US" sz="3000" b="1" dirty="0">
                <a:solidFill>
                  <a:schemeClr val="accent1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Cairo"/>
                <a:ea typeface="Cairo"/>
                <a:cs typeface="Cairo"/>
                <a:sym typeface="Cairo"/>
              </a:rPr>
              <a:t>هنا</a:t>
            </a:r>
            <a:endParaRPr sz="3000" b="1" dirty="0">
              <a:solidFill>
                <a:schemeClr val="accen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5382419" y="5787876"/>
            <a:ext cx="3996930" cy="64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accent1"/>
                </a:solidFill>
                <a:latin typeface="Cairo"/>
                <a:ea typeface="Cairo"/>
                <a:cs typeface="Cairo"/>
                <a:sym typeface="Cairo"/>
              </a:rPr>
              <a:t>الدكتور</a:t>
            </a:r>
            <a:r>
              <a:rPr lang="en-US" sz="2400" smtClean="0">
                <a:solidFill>
                  <a:schemeClr val="accent1"/>
                </a:solidFill>
                <a:latin typeface="Cairo"/>
                <a:ea typeface="Cairo"/>
                <a:cs typeface="Cairo"/>
                <a:sym typeface="Cairo"/>
              </a:rPr>
              <a:t> ……</a:t>
            </a:r>
            <a:endParaRPr sz="2400" dirty="0">
              <a:solidFill>
                <a:schemeClr val="accent1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</Words>
  <Application>Microsoft Office PowerPoint</Application>
  <PresentationFormat>Custom</PresentationFormat>
  <Paragraphs>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Cairo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safaa</dc:creator>
  <cp:lastModifiedBy>Maher</cp:lastModifiedBy>
  <cp:revision>7</cp:revision>
  <cp:lastPrinted>2019-03-28T06:26:12Z</cp:lastPrinted>
  <dcterms:modified xsi:type="dcterms:W3CDTF">2019-03-28T08:37:49Z</dcterms:modified>
</cp:coreProperties>
</file>