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06/10/1440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186766" cy="2643206"/>
          </a:xfrm>
        </p:spPr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FF0000"/>
                </a:solidFill>
              </a:rPr>
              <a:t>العادات الايجابية السبعة للشخصية الفاعلة</a:t>
            </a:r>
            <a:r>
              <a:rPr lang="ar-SA" dirty="0" smtClean="0"/>
              <a:t/>
            </a:r>
            <a:br>
              <a:rPr lang="ar-SA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502910" y="5786454"/>
            <a:ext cx="3854769" cy="642941"/>
          </a:xfrm>
        </p:spPr>
        <p:txBody>
          <a:bodyPr>
            <a:normAutofit/>
          </a:bodyPr>
          <a:lstStyle/>
          <a:p>
            <a:pPr lvl="2" algn="ctr"/>
            <a:r>
              <a:rPr lang="ar-SA" dirty="0" smtClean="0">
                <a:solidFill>
                  <a:srgbClr val="002060"/>
                </a:solidFill>
              </a:rPr>
              <a:t>د. اركان سعيد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00197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1- </a:t>
            </a:r>
            <a:r>
              <a:rPr lang="ar-SA" b="1" dirty="0" smtClean="0">
                <a:solidFill>
                  <a:srgbClr val="FF0000"/>
                </a:solidFill>
              </a:rPr>
              <a:t>خذ </a:t>
            </a:r>
            <a:r>
              <a:rPr lang="ar-SA" b="1" dirty="0" smtClean="0">
                <a:solidFill>
                  <a:srgbClr val="FF0000"/>
                </a:solidFill>
              </a:rPr>
              <a:t>زمام المبادرة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7" name="Picture 3" descr="C:\Users\lenovo\Desktop\volunteer_3d_peop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43050"/>
            <a:ext cx="7618413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2- التحديد العقلي للهدف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lenovo\Desktop\AAEAAQAAAAAAAAMqAAAAJDIwZjYwODk2LWRlODItNGU5NS05MGU0LTJhNjUwNTYwZDk5Y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429552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3- </a:t>
            </a:r>
            <a:r>
              <a:rPr lang="ar-IQ" b="1" dirty="0" smtClean="0">
                <a:solidFill>
                  <a:srgbClr val="FF0000"/>
                </a:solidFill>
              </a:rPr>
              <a:t>أ</a:t>
            </a:r>
            <a:r>
              <a:rPr lang="ar-SA" b="1" dirty="0" smtClean="0">
                <a:solidFill>
                  <a:srgbClr val="FF0000"/>
                </a:solidFill>
              </a:rPr>
              <a:t>تقان </a:t>
            </a:r>
            <a:r>
              <a:rPr lang="ar-SA" b="1" dirty="0" smtClean="0">
                <a:solidFill>
                  <a:srgbClr val="FF0000"/>
                </a:solidFill>
              </a:rPr>
              <a:t>ترتيب الاولويات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3077" name="Picture 5" descr="C:\Users\lenovo\Desktop\0فقه-الأولويات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00200"/>
            <a:ext cx="7215237" cy="4686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4- اربح ويربح </a:t>
            </a:r>
            <a:r>
              <a:rPr lang="ar-SA" b="1" dirty="0" smtClean="0">
                <a:solidFill>
                  <a:srgbClr val="FF0000"/>
                </a:solidFill>
              </a:rPr>
              <a:t>ا</a:t>
            </a:r>
            <a:r>
              <a:rPr lang="ar-IQ" b="1" dirty="0" err="1" smtClean="0">
                <a:solidFill>
                  <a:srgbClr val="FF0000"/>
                </a:solidFill>
              </a:rPr>
              <a:t>لأ</a:t>
            </a:r>
            <a:r>
              <a:rPr lang="ar-SA" b="1" dirty="0" err="1" smtClean="0">
                <a:solidFill>
                  <a:srgbClr val="FF0000"/>
                </a:solidFill>
              </a:rPr>
              <a:t>خرون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lenovo\Desktop\how-to-be-loved-17032015-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750099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5- افهم </a:t>
            </a:r>
            <a:r>
              <a:rPr lang="ar-SA" b="1" dirty="0" smtClean="0">
                <a:solidFill>
                  <a:srgbClr val="FF0000"/>
                </a:solidFill>
              </a:rPr>
              <a:t>ال</a:t>
            </a:r>
            <a:r>
              <a:rPr lang="ar-IQ" b="1" dirty="0">
                <a:solidFill>
                  <a:srgbClr val="FF0000"/>
                </a:solidFill>
              </a:rPr>
              <a:t>أ</a:t>
            </a:r>
            <a:r>
              <a:rPr lang="ar-SA" b="1" dirty="0" smtClean="0">
                <a:solidFill>
                  <a:srgbClr val="FF0000"/>
                </a:solidFill>
              </a:rPr>
              <a:t>خرين </a:t>
            </a:r>
            <a:r>
              <a:rPr lang="ar-SA" b="1" dirty="0" smtClean="0">
                <a:solidFill>
                  <a:srgbClr val="FF0000"/>
                </a:solidFill>
              </a:rPr>
              <a:t>ثم دعهم يفهمونك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lenovo\Desktop\7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42955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6- التعاون الجماعي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lenovo\Desktop\sub_page70_picture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800105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7- الصيانة الدورية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lenovo\Desktop\predictive-maintenance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6500858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42</Words>
  <Application>Microsoft Office PowerPoint</Application>
  <PresentationFormat>عرض على الشاشة (3:4)‏</PresentationFormat>
  <Paragraphs>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العادات الايجابية السبعة للشخصية الفاعلة </vt:lpstr>
      <vt:lpstr>1- خذ زمام المبادرة</vt:lpstr>
      <vt:lpstr>2- التحديد العقلي للهدف</vt:lpstr>
      <vt:lpstr>3- أتقان ترتيب الاولويات</vt:lpstr>
      <vt:lpstr>4- اربح ويربح الأخرون</vt:lpstr>
      <vt:lpstr>5- افهم الأخرين ثم دعهم يفهمونك</vt:lpstr>
      <vt:lpstr>6- التعاون الجماعي</vt:lpstr>
      <vt:lpstr>7- الصيانة الدورية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اخذ زمام المبادرة</dc:title>
  <dc:creator>lenovo</dc:creator>
  <cp:lastModifiedBy>Maher</cp:lastModifiedBy>
  <cp:revision>28</cp:revision>
  <dcterms:created xsi:type="dcterms:W3CDTF">2017-02-20T19:15:13Z</dcterms:created>
  <dcterms:modified xsi:type="dcterms:W3CDTF">2019-06-08T21:35:44Z</dcterms:modified>
</cp:coreProperties>
</file>