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88638" cy="7562850"/>
  <p:notesSz cx="6888163" cy="1001871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iro" charset="-78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14" y="-8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596842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2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123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123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677319" y="3130680"/>
            <a:ext cx="5410200" cy="7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endParaRPr sz="3000" b="1" dirty="0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801519" y="5824442"/>
            <a:ext cx="3996930" cy="64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Custom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Cairo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safa</cp:lastModifiedBy>
  <cp:revision>10</cp:revision>
  <cp:lastPrinted>2019-03-28T06:26:12Z</cp:lastPrinted>
  <dcterms:modified xsi:type="dcterms:W3CDTF">2019-06-26T10:09:02Z</dcterms:modified>
</cp:coreProperties>
</file>